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78" y="-72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607E892B-C03A-4BCE-8B35-3D1A27638CFF}" type="datetimeFigureOut">
              <a:rPr lang="en-US" smtClean="0"/>
              <a:t>6/29/2012</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580BE86-22DB-4E37-8C60-E02EC2B359C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07E892B-C03A-4BCE-8B35-3D1A27638CFF}" type="datetimeFigureOut">
              <a:rPr lang="en-US" smtClean="0"/>
              <a:t>6/29/2012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580BE86-22DB-4E37-8C60-E02EC2B359C1}"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607E892B-C03A-4BCE-8B35-3D1A27638CFF}" type="datetimeFigureOut">
              <a:rPr lang="en-US" smtClean="0"/>
              <a:t>6/29/2012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580BE86-22DB-4E37-8C60-E02EC2B359C1}"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07E892B-C03A-4BCE-8B35-3D1A27638CFF}" type="datetimeFigureOut">
              <a:rPr lang="en-US" smtClean="0"/>
              <a:t>6/29/2012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580BE86-22DB-4E37-8C60-E02EC2B359C1}"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07E892B-C03A-4BCE-8B35-3D1A27638CFF}" type="datetimeFigureOut">
              <a:rPr lang="en-US" smtClean="0"/>
              <a:t>6/29/2012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580BE86-22DB-4E37-8C60-E02EC2B359C1}"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607E892B-C03A-4BCE-8B35-3D1A27638CFF}" type="datetimeFigureOut">
              <a:rPr lang="en-US" smtClean="0"/>
              <a:t>6/29/2012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580BE86-22DB-4E37-8C60-E02EC2B359C1}"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607E892B-C03A-4BCE-8B35-3D1A27638CFF}" type="datetimeFigureOut">
              <a:rPr lang="en-US" smtClean="0"/>
              <a:t>6/29/2012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580BE86-22DB-4E37-8C60-E02EC2B359C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607E892B-C03A-4BCE-8B35-3D1A27638CFF}" type="datetimeFigureOut">
              <a:rPr lang="en-US" smtClean="0"/>
              <a:t>6/29/2012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580BE86-22DB-4E37-8C60-E02EC2B359C1}"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607E892B-C03A-4BCE-8B35-3D1A27638CFF}" type="datetimeFigureOut">
              <a:rPr lang="en-US" smtClean="0"/>
              <a:t>6/29/2012</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580BE86-22DB-4E37-8C60-E02EC2B359C1}"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07E892B-C03A-4BCE-8B35-3D1A27638CFF}" type="datetimeFigureOut">
              <a:rPr lang="en-US" smtClean="0"/>
              <a:t>6/29/2012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580BE86-22DB-4E37-8C60-E02EC2B359C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07E892B-C03A-4BCE-8B35-3D1A27638CFF}" type="datetimeFigureOut">
              <a:rPr lang="en-US" smtClean="0"/>
              <a:t>6/29/2012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580BE86-22DB-4E37-8C60-E02EC2B359C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07E892B-C03A-4BCE-8B35-3D1A27638CFF}" type="datetimeFigureOut">
              <a:rPr lang="en-US" smtClean="0"/>
              <a:t>6/29/2012</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580BE86-22DB-4E37-8C60-E02EC2B359C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slideLayout" Target="../slideLayouts/slideLayout2.xml"/><Relationship Id="rId5" Type="http://schemas.openxmlformats.org/officeDocument/2006/relationships/image" Target="../media/image6.wmf"/><Relationship Id="rId4" Type="http://schemas.openxmlformats.org/officeDocument/2006/relationships/image" Target="../media/image5.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More Methods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909971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en-US" dirty="0" smtClean="0"/>
              <a:t>Now that the kangaroo and the turtle have raced, let's make a method for the kangaroo to hop back to the turtle and challenge him to a race again. </a:t>
            </a:r>
          </a:p>
          <a:p>
            <a:pPr eaLnBrk="1" fontAlgn="auto" hangingPunct="1">
              <a:spcAft>
                <a:spcPts val="0"/>
              </a:spcAft>
              <a:buFont typeface="Arial" pitchFamily="34" charset="0"/>
              <a:buChar char="•"/>
              <a:defRPr/>
            </a:pPr>
            <a:r>
              <a:rPr lang="en-US" dirty="0" smtClean="0"/>
              <a:t>Click on the kangaroo, create new method, and name it 'challenge'. Drag a 'do in order' into your method. </a:t>
            </a:r>
          </a:p>
          <a:p>
            <a:pPr eaLnBrk="1" fontAlgn="auto" hangingPunct="1">
              <a:spcAft>
                <a:spcPts val="0"/>
              </a:spcAft>
              <a:buFont typeface="Arial" pitchFamily="34" charset="0"/>
              <a:buChar char="•"/>
              <a:defRPr/>
            </a:pPr>
            <a:r>
              <a:rPr lang="en-US" dirty="0" smtClean="0"/>
              <a:t>Then, click on kangaroo in the object area, drag it into the method and select the method 'turn to face' - select the turtle - the entire turtle. </a:t>
            </a:r>
          </a:p>
          <a:p>
            <a:pPr eaLnBrk="1" fontAlgn="auto" hangingPunct="1">
              <a:spcAft>
                <a:spcPts val="0"/>
              </a:spcAft>
              <a:buFont typeface="Arial" pitchFamily="34" charset="0"/>
              <a:buChar char="•"/>
              <a:defRPr/>
            </a:pPr>
            <a:r>
              <a:rPr lang="en-US" dirty="0" smtClean="0"/>
              <a:t>See the screenshot on the next slide for an illustration</a:t>
            </a:r>
          </a:p>
        </p:txBody>
      </p:sp>
      <p:sp>
        <p:nvSpPr>
          <p:cNvPr id="5122" name="Title 1"/>
          <p:cNvSpPr>
            <a:spLocks noGrp="1"/>
          </p:cNvSpPr>
          <p:nvPr>
            <p:ph type="title"/>
          </p:nvPr>
        </p:nvSpPr>
        <p:spPr/>
        <p:txBody>
          <a:bodyPr/>
          <a:lstStyle/>
          <a:p>
            <a:pPr eaLnBrk="1" hangingPunct="1"/>
            <a:r>
              <a:rPr lang="en-US" b="1" smtClean="0"/>
              <a:t>Part 1: Parameters</a:t>
            </a:r>
            <a:endParaRPr lang="en-US" smtClean="0"/>
          </a:p>
        </p:txBody>
      </p:sp>
    </p:spTree>
    <p:extLst>
      <p:ext uri="{BB962C8B-B14F-4D97-AF65-F5344CB8AC3E}">
        <p14:creationId xmlns:p14="http://schemas.microsoft.com/office/powerpoint/2010/main" val="11687400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writeChallenge_17.pn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600" y="914400"/>
            <a:ext cx="8664381" cy="4619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8218275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smtClean="0"/>
              <a:t>If we save the kangaroo and put it in a world where there is no turtle, what will happen? Alice will crash because the method </a:t>
            </a:r>
            <a:r>
              <a:rPr lang="en-US" dirty="0" err="1" smtClean="0">
                <a:solidFill>
                  <a:srgbClr val="C00000"/>
                </a:solidFill>
              </a:rPr>
              <a:t>kangaroo.challenge</a:t>
            </a:r>
            <a:r>
              <a:rPr lang="en-US" dirty="0" smtClean="0">
                <a:solidFill>
                  <a:srgbClr val="C00000"/>
                </a:solidFill>
              </a:rPr>
              <a:t> </a:t>
            </a:r>
            <a:r>
              <a:rPr lang="en-US" dirty="0" smtClean="0"/>
              <a:t>refers to a non-existent object. A class-level method should not have any references to other characters or world-level methods. </a:t>
            </a:r>
          </a:p>
          <a:p>
            <a:pPr eaLnBrk="1" fontAlgn="auto" hangingPunct="1">
              <a:spcAft>
                <a:spcPts val="0"/>
              </a:spcAft>
              <a:buFont typeface="Arial" pitchFamily="34" charset="0"/>
              <a:buChar char="•"/>
              <a:defRPr/>
            </a:pPr>
            <a:r>
              <a:rPr lang="en-US" dirty="0" smtClean="0"/>
              <a:t>In other words, instead of referring to the turtle in the first instruction of this method, we're going to use a parameter. A parameter is a place holder. </a:t>
            </a:r>
          </a:p>
          <a:p>
            <a:pPr eaLnBrk="1" fontAlgn="auto" hangingPunct="1">
              <a:spcAft>
                <a:spcPts val="0"/>
              </a:spcAft>
              <a:buFont typeface="Arial" pitchFamily="34" charset="0"/>
              <a:buChar char="•"/>
              <a:defRPr/>
            </a:pPr>
            <a:endParaRPr lang="en-US" dirty="0" smtClean="0"/>
          </a:p>
        </p:txBody>
      </p:sp>
      <p:sp>
        <p:nvSpPr>
          <p:cNvPr id="8194" name="Title 1"/>
          <p:cNvSpPr>
            <a:spLocks noGrp="1"/>
          </p:cNvSpPr>
          <p:nvPr>
            <p:ph type="title"/>
          </p:nvPr>
        </p:nvSpPr>
        <p:spPr/>
        <p:txBody>
          <a:bodyPr>
            <a:normAutofit/>
          </a:bodyPr>
          <a:lstStyle/>
          <a:p>
            <a:pPr eaLnBrk="1" hangingPunct="1"/>
            <a:r>
              <a:rPr lang="en-US" sz="3200" dirty="0" smtClean="0"/>
              <a:t>Why use parameters</a:t>
            </a:r>
          </a:p>
        </p:txBody>
      </p:sp>
    </p:spTree>
    <p:extLst>
      <p:ext uri="{BB962C8B-B14F-4D97-AF65-F5344CB8AC3E}">
        <p14:creationId xmlns:p14="http://schemas.microsoft.com/office/powerpoint/2010/main" val="30430038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1"/>
          </p:nvPr>
        </p:nvSpPr>
        <p:spPr/>
        <p:txBody>
          <a:bodyPr/>
          <a:lstStyle/>
          <a:p>
            <a:pPr eaLnBrk="1" hangingPunct="1"/>
            <a:r>
              <a:rPr lang="en-US" dirty="0" smtClean="0"/>
              <a:t>For example, in another world, you may want your kangaroo to be able to challenge a turtle or a bunny or a penguin. We could write three different methods: one for the kangaroo to challenge the turtle, another for the kangaroo to challenge the bunny and a separate one for the kangaroo to challenge the penguin. </a:t>
            </a:r>
          </a:p>
        </p:txBody>
      </p:sp>
      <p:sp>
        <p:nvSpPr>
          <p:cNvPr id="9218" name="Title 1"/>
          <p:cNvSpPr>
            <a:spLocks noGrp="1"/>
          </p:cNvSpPr>
          <p:nvPr>
            <p:ph type="title"/>
          </p:nvPr>
        </p:nvSpPr>
        <p:spPr/>
        <p:txBody>
          <a:bodyPr>
            <a:normAutofit/>
          </a:bodyPr>
          <a:lstStyle/>
          <a:p>
            <a:pPr eaLnBrk="1" hangingPunct="1"/>
            <a:r>
              <a:rPr lang="en-US" sz="3200" smtClean="0"/>
              <a:t>An example scenario</a:t>
            </a:r>
          </a:p>
        </p:txBody>
      </p:sp>
      <p:pic>
        <p:nvPicPr>
          <p:cNvPr id="17410" name="Picture 2" descr="C:\Users\emcmanus\AppData\Local\Microsoft\Windows\Temporary Internet Files\Content.IE5\MM4T4G81\MC900135127[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53200" y="228600"/>
            <a:ext cx="1726194" cy="1329772"/>
          </a:xfrm>
          <a:prstGeom prst="rect">
            <a:avLst/>
          </a:prstGeom>
          <a:noFill/>
          <a:extLst>
            <a:ext uri="{909E8E84-426E-40DD-AFC4-6F175D3DCCD1}">
              <a14:hiddenFill xmlns:a14="http://schemas.microsoft.com/office/drawing/2010/main">
                <a:solidFill>
                  <a:srgbClr val="FFFFFF"/>
                </a:solidFill>
              </a14:hiddenFill>
            </a:ext>
          </a:extLst>
        </p:spPr>
      </p:pic>
      <p:pic>
        <p:nvPicPr>
          <p:cNvPr id="17411" name="Picture 3" descr="C:\Users\emcmanus\AppData\Local\Microsoft\Windows\Temporary Internet Files\Content.IE5\ALLAU8K9\MC90044633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079669"/>
            <a:ext cx="1050646" cy="1028700"/>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C:\Users\emcmanus\AppData\Local\Microsoft\Windows\Temporary Internet Files\Content.IE5\85OZGYKB\MC900438159[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00400" y="4594019"/>
            <a:ext cx="1143000" cy="1404705"/>
          </a:xfrm>
          <a:prstGeom prst="rect">
            <a:avLst/>
          </a:prstGeom>
          <a:noFill/>
          <a:extLst>
            <a:ext uri="{909E8E84-426E-40DD-AFC4-6F175D3DCCD1}">
              <a14:hiddenFill xmlns:a14="http://schemas.microsoft.com/office/drawing/2010/main">
                <a:solidFill>
                  <a:srgbClr val="FFFFFF"/>
                </a:solidFill>
              </a14:hiddenFill>
            </a:ext>
          </a:extLst>
        </p:spPr>
      </p:pic>
      <p:pic>
        <p:nvPicPr>
          <p:cNvPr id="17413" name="Picture 5" descr="C:\Users\emcmanus\AppData\Local\Microsoft\Windows\Temporary Internet Files\Content.IE5\ALLAU8K9\MC900446086[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24600" y="4781795"/>
            <a:ext cx="908914" cy="10259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12181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76400"/>
            <a:ext cx="7125112" cy="4051437"/>
          </a:xfrm>
        </p:spPr>
        <p:txBody>
          <a:bodyPr rtlCol="0">
            <a:normAutofit/>
          </a:bodyPr>
          <a:lstStyle/>
          <a:p>
            <a:pPr eaLnBrk="1" fontAlgn="auto" hangingPunct="1">
              <a:spcAft>
                <a:spcPts val="0"/>
              </a:spcAft>
              <a:buFont typeface="Arial" pitchFamily="34" charset="0"/>
              <a:buChar char="•"/>
              <a:defRPr/>
            </a:pPr>
            <a:r>
              <a:rPr lang="en-US" dirty="0" smtClean="0"/>
              <a:t>In this case, a parameter is going to be a placeholder for an object that the kangaroo will challenge - such as a bunny, a penguin or a turtle. </a:t>
            </a:r>
          </a:p>
          <a:p>
            <a:pPr eaLnBrk="1" fontAlgn="auto" hangingPunct="1">
              <a:spcAft>
                <a:spcPts val="0"/>
              </a:spcAft>
              <a:buFont typeface="Arial" pitchFamily="34" charset="0"/>
              <a:buChar char="•"/>
              <a:defRPr/>
            </a:pPr>
            <a:r>
              <a:rPr lang="en-US" dirty="0" smtClean="0"/>
              <a:t>Click on 'create new parameter' and name it '</a:t>
            </a:r>
            <a:r>
              <a:rPr lang="en-US" dirty="0" err="1" smtClean="0"/>
              <a:t>obj</a:t>
            </a:r>
            <a:r>
              <a:rPr lang="en-US" dirty="0" smtClean="0"/>
              <a:t>'. Before you click okay, make sure you select the type 'object‘</a:t>
            </a:r>
          </a:p>
          <a:p>
            <a:pPr>
              <a:spcAft>
                <a:spcPts val="0"/>
              </a:spcAft>
              <a:buFont typeface="Arial" pitchFamily="34" charset="0"/>
              <a:buChar char="•"/>
              <a:defRPr/>
            </a:pPr>
            <a:r>
              <a:rPr lang="en-US" dirty="0" smtClean="0"/>
              <a:t>See </a:t>
            </a:r>
            <a:r>
              <a:rPr lang="en-US" dirty="0"/>
              <a:t>the screenshot on the next slide for an illustration</a:t>
            </a:r>
          </a:p>
          <a:p>
            <a:pPr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Char char="•"/>
              <a:defRPr/>
            </a:pPr>
            <a:endParaRPr lang="en-US" dirty="0" smtClean="0"/>
          </a:p>
        </p:txBody>
      </p:sp>
      <p:sp>
        <p:nvSpPr>
          <p:cNvPr id="10242" name="Title 1"/>
          <p:cNvSpPr>
            <a:spLocks noGrp="1"/>
          </p:cNvSpPr>
          <p:nvPr>
            <p:ph type="title"/>
          </p:nvPr>
        </p:nvSpPr>
        <p:spPr>
          <a:xfrm>
            <a:off x="990600" y="685800"/>
            <a:ext cx="7125113" cy="924475"/>
          </a:xfrm>
        </p:spPr>
        <p:txBody>
          <a:bodyPr>
            <a:normAutofit/>
          </a:bodyPr>
          <a:lstStyle/>
          <a:p>
            <a:pPr eaLnBrk="1" hangingPunct="1"/>
            <a:r>
              <a:rPr lang="en-US" sz="3200" dirty="0" smtClean="0"/>
              <a:t>How to create a parameter</a:t>
            </a:r>
          </a:p>
        </p:txBody>
      </p:sp>
    </p:spTree>
    <p:extLst>
      <p:ext uri="{BB962C8B-B14F-4D97-AF65-F5344CB8AC3E}">
        <p14:creationId xmlns:p14="http://schemas.microsoft.com/office/powerpoint/2010/main" val="2203356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arameter_18.pn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533400"/>
            <a:ext cx="8373705" cy="528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23637225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3"/>
          <p:cNvSpPr>
            <a:spLocks noGrp="1"/>
          </p:cNvSpPr>
          <p:nvPr>
            <p:ph idx="1"/>
          </p:nvPr>
        </p:nvSpPr>
        <p:spPr>
          <a:xfrm>
            <a:off x="685800" y="457200"/>
            <a:ext cx="8229600" cy="1706563"/>
          </a:xfrm>
        </p:spPr>
        <p:txBody>
          <a:bodyPr>
            <a:normAutofit lnSpcReduction="10000"/>
          </a:bodyPr>
          <a:lstStyle/>
          <a:p>
            <a:pPr eaLnBrk="1" hangingPunct="1"/>
            <a:r>
              <a:rPr lang="en-US" dirty="0" smtClean="0"/>
              <a:t>Now, you can see that the '</a:t>
            </a:r>
            <a:r>
              <a:rPr lang="en-US" dirty="0" err="1" smtClean="0"/>
              <a:t>obj</a:t>
            </a:r>
            <a:r>
              <a:rPr lang="en-US" dirty="0" smtClean="0"/>
              <a:t>' parameter has appeared beside the name of the method. I've highlighted it with a red box. Drag '</a:t>
            </a:r>
            <a:r>
              <a:rPr lang="en-US" dirty="0" err="1" smtClean="0"/>
              <a:t>obj</a:t>
            </a:r>
            <a:r>
              <a:rPr lang="en-US" dirty="0" smtClean="0"/>
              <a:t>' into the method to replace 'turtle'.</a:t>
            </a:r>
          </a:p>
        </p:txBody>
      </p:sp>
      <p:pic>
        <p:nvPicPr>
          <p:cNvPr id="12291" name="Picture 4" descr="Parameter_19.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981200"/>
            <a:ext cx="8196263"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88030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p:txBody>
          <a:bodyPr>
            <a:normAutofit/>
          </a:bodyPr>
          <a:lstStyle/>
          <a:p>
            <a:pPr eaLnBrk="1" hangingPunct="1"/>
            <a:r>
              <a:rPr lang="en-US" dirty="0" smtClean="0"/>
              <a:t>To test your code, drag </a:t>
            </a:r>
            <a:r>
              <a:rPr lang="en-US" dirty="0" err="1" smtClean="0">
                <a:solidFill>
                  <a:srgbClr val="C00000"/>
                </a:solidFill>
              </a:rPr>
              <a:t>kangaroo.challenge</a:t>
            </a:r>
            <a:r>
              <a:rPr lang="en-US" dirty="0" smtClean="0"/>
              <a:t> into </a:t>
            </a:r>
            <a:r>
              <a:rPr lang="en-US" dirty="0" err="1" smtClean="0">
                <a:solidFill>
                  <a:srgbClr val="C00000"/>
                </a:solidFill>
              </a:rPr>
              <a:t>world.myfirstmethod</a:t>
            </a:r>
            <a:r>
              <a:rPr lang="en-US" dirty="0" smtClean="0"/>
              <a:t> underneath the </a:t>
            </a:r>
            <a:r>
              <a:rPr lang="en-US" dirty="0" err="1" smtClean="0">
                <a:solidFill>
                  <a:srgbClr val="C00000"/>
                </a:solidFill>
              </a:rPr>
              <a:t>world.race</a:t>
            </a:r>
            <a:r>
              <a:rPr lang="en-US" dirty="0" smtClean="0"/>
              <a:t> method that is already there.</a:t>
            </a:r>
          </a:p>
          <a:p>
            <a:pPr eaLnBrk="1" hangingPunct="1"/>
            <a:r>
              <a:rPr lang="en-US" dirty="0" smtClean="0"/>
              <a:t>When you drag </a:t>
            </a:r>
            <a:r>
              <a:rPr lang="en-US" dirty="0" err="1" smtClean="0">
                <a:solidFill>
                  <a:srgbClr val="C00000"/>
                </a:solidFill>
              </a:rPr>
              <a:t>kangaroo.challenge</a:t>
            </a:r>
            <a:r>
              <a:rPr lang="en-US" dirty="0" smtClean="0"/>
              <a:t> into the method, once you release your mouse you will have to select turtle, then entire turtle as the </a:t>
            </a:r>
            <a:r>
              <a:rPr lang="en-US" dirty="0" err="1" smtClean="0"/>
              <a:t>obj</a:t>
            </a:r>
            <a:r>
              <a:rPr lang="en-US" dirty="0" smtClean="0"/>
              <a:t> to replace parameter. </a:t>
            </a:r>
          </a:p>
        </p:txBody>
      </p:sp>
      <p:sp>
        <p:nvSpPr>
          <p:cNvPr id="13314" name="Title 1"/>
          <p:cNvSpPr>
            <a:spLocks noGrp="1"/>
          </p:cNvSpPr>
          <p:nvPr>
            <p:ph type="title"/>
          </p:nvPr>
        </p:nvSpPr>
        <p:spPr/>
        <p:txBody>
          <a:bodyPr>
            <a:normAutofit/>
          </a:bodyPr>
          <a:lstStyle/>
          <a:p>
            <a:pPr eaLnBrk="1" hangingPunct="1"/>
            <a:r>
              <a:rPr lang="en-US" sz="3200" smtClean="0"/>
              <a:t>How to call a method that has a parameter</a:t>
            </a:r>
          </a:p>
        </p:txBody>
      </p:sp>
    </p:spTree>
    <p:extLst>
      <p:ext uri="{BB962C8B-B14F-4D97-AF65-F5344CB8AC3E}">
        <p14:creationId xmlns:p14="http://schemas.microsoft.com/office/powerpoint/2010/main" val="5642633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9443" y="2286000"/>
            <a:ext cx="5162757" cy="3962400"/>
          </a:xfrm>
        </p:spPr>
        <p:txBody>
          <a:bodyPr rtlCol="0">
            <a:normAutofit fontScale="92500" lnSpcReduction="20000"/>
          </a:bodyPr>
          <a:lstStyle/>
          <a:p>
            <a:pPr eaLnBrk="1" fontAlgn="auto" hangingPunct="1">
              <a:spcAft>
                <a:spcPts val="0"/>
              </a:spcAft>
              <a:buFont typeface="Arial" pitchFamily="34" charset="0"/>
              <a:buChar char="•"/>
              <a:defRPr/>
            </a:pPr>
            <a:r>
              <a:rPr lang="en-US" dirty="0" smtClean="0"/>
              <a:t>To reinforce your understanding of parameters, let's call the method on another object. Add the tortoise (from the Animal folder) to your world by clicking on the Add objects button. </a:t>
            </a:r>
          </a:p>
          <a:p>
            <a:pPr eaLnBrk="1" fontAlgn="auto" hangingPunct="1">
              <a:spcAft>
                <a:spcPts val="0"/>
              </a:spcAft>
              <a:buFont typeface="Arial" pitchFamily="34" charset="0"/>
              <a:buChar char="•"/>
              <a:defRPr/>
            </a:pPr>
            <a:r>
              <a:rPr lang="en-US" dirty="0" smtClean="0"/>
              <a:t>Drag </a:t>
            </a:r>
            <a:r>
              <a:rPr lang="en-US" dirty="0" err="1" smtClean="0">
                <a:solidFill>
                  <a:srgbClr val="C00000"/>
                </a:solidFill>
              </a:rPr>
              <a:t>kangaroo.challenge</a:t>
            </a:r>
            <a:r>
              <a:rPr lang="en-US" dirty="0" smtClean="0"/>
              <a:t> into your </a:t>
            </a:r>
            <a:r>
              <a:rPr lang="en-US" dirty="0" err="1" smtClean="0">
                <a:solidFill>
                  <a:srgbClr val="C00000"/>
                </a:solidFill>
              </a:rPr>
              <a:t>world.myfirstmethod</a:t>
            </a:r>
            <a:r>
              <a:rPr lang="en-US" dirty="0" smtClean="0">
                <a:solidFill>
                  <a:srgbClr val="C00000"/>
                </a:solidFill>
              </a:rPr>
              <a:t> </a:t>
            </a:r>
            <a:r>
              <a:rPr lang="en-US" dirty="0" smtClean="0"/>
              <a:t>and select the tortoise as the parameter.</a:t>
            </a:r>
          </a:p>
        </p:txBody>
      </p:sp>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3600" b="1" dirty="0" smtClean="0"/>
              <a:t/>
            </a:r>
            <a:br>
              <a:rPr lang="en-US" sz="3600" b="1" dirty="0" smtClean="0"/>
            </a:br>
            <a:r>
              <a:rPr lang="en-US" sz="3600" b="1" dirty="0" smtClean="0"/>
              <a:t>Testing </a:t>
            </a:r>
            <a:r>
              <a:rPr lang="en-US" sz="3600" b="1" dirty="0" err="1" smtClean="0"/>
              <a:t>kangaroo.challenge</a:t>
            </a:r>
            <a:r>
              <a:rPr lang="en-US" sz="3600" b="1" dirty="0" smtClean="0"/>
              <a:t> on another object</a:t>
            </a:r>
            <a:r>
              <a:rPr lang="en-US" b="1" dirty="0" smtClean="0"/>
              <a:t/>
            </a:r>
            <a:br>
              <a:rPr lang="en-US" b="1" dirty="0" smtClean="0"/>
            </a:br>
            <a:endParaRPr lang="en-US" dirty="0" smtClean="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495425"/>
            <a:ext cx="1752600" cy="1689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86373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en-US" dirty="0" smtClean="0"/>
              <a:t>Depending on where you placed the tortoise in your world, you may notice that having the kangaroo hop twice toward him does not look very good. Once you know how to use the built in function 'distance to' you can improve the appearance of this method. For now, don't worry about it. </a:t>
            </a:r>
          </a:p>
          <a:p>
            <a:pPr eaLnBrk="1" fontAlgn="auto" hangingPunct="1">
              <a:spcAft>
                <a:spcPts val="0"/>
              </a:spcAft>
              <a:buFont typeface="Arial" pitchFamily="34" charset="0"/>
              <a:buChar char="•"/>
              <a:defRPr/>
            </a:pPr>
            <a:r>
              <a:rPr lang="en-US" dirty="0" smtClean="0"/>
              <a:t>Let's finish making the rest of our world. In </a:t>
            </a:r>
            <a:r>
              <a:rPr lang="en-US" dirty="0" err="1" smtClean="0">
                <a:solidFill>
                  <a:srgbClr val="C00000"/>
                </a:solidFill>
              </a:rPr>
              <a:t>world.myfirstmethod</a:t>
            </a:r>
            <a:r>
              <a:rPr lang="en-US" dirty="0" smtClean="0"/>
              <a:t>, delete the second call to </a:t>
            </a:r>
            <a:r>
              <a:rPr lang="en-US" dirty="0" err="1" smtClean="0">
                <a:solidFill>
                  <a:srgbClr val="C00000"/>
                </a:solidFill>
              </a:rPr>
              <a:t>kangaroo.challenge</a:t>
            </a:r>
            <a:r>
              <a:rPr lang="en-US" dirty="0" smtClean="0"/>
              <a:t> for the tortoise. If you want, you can delete the entire tortoise from your world.</a:t>
            </a:r>
          </a:p>
          <a:p>
            <a:pPr eaLnBrk="1" fontAlgn="auto" hangingPunct="1">
              <a:spcAft>
                <a:spcPts val="0"/>
              </a:spcAft>
              <a:buFont typeface="Arial" pitchFamily="34" charset="0"/>
              <a:buChar char="•"/>
              <a:defRPr/>
            </a:pPr>
            <a:endParaRPr lang="en-US" dirty="0" smtClean="0"/>
          </a:p>
        </p:txBody>
      </p:sp>
      <p:sp>
        <p:nvSpPr>
          <p:cNvPr id="18434" name="Title 1"/>
          <p:cNvSpPr>
            <a:spLocks noGrp="1"/>
          </p:cNvSpPr>
          <p:nvPr>
            <p:ph type="title"/>
          </p:nvPr>
        </p:nvSpPr>
        <p:spPr/>
        <p:txBody>
          <a:bodyPr>
            <a:normAutofit fontScale="90000"/>
          </a:bodyPr>
          <a:lstStyle/>
          <a:p>
            <a:pPr eaLnBrk="1" hangingPunct="1"/>
            <a:r>
              <a:rPr lang="en-US" smtClean="0"/>
              <a:t>Testing kangaroo.challenge (cont 1)</a:t>
            </a:r>
          </a:p>
        </p:txBody>
      </p:sp>
    </p:spTree>
    <p:extLst>
      <p:ext uri="{BB962C8B-B14F-4D97-AF65-F5344CB8AC3E}">
        <p14:creationId xmlns:p14="http://schemas.microsoft.com/office/powerpoint/2010/main" val="23510919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009443" y="1828800"/>
            <a:ext cx="7125112" cy="4051437"/>
          </a:xfrm>
        </p:spPr>
        <p:txBody>
          <a:bodyPr rtlCol="0">
            <a:normAutofit lnSpcReduction="10000"/>
          </a:bodyPr>
          <a:lstStyle/>
          <a:p>
            <a:pPr eaLnBrk="1" fontAlgn="auto" hangingPunct="1">
              <a:spcAft>
                <a:spcPts val="0"/>
              </a:spcAft>
              <a:buFont typeface="Arial" pitchFamily="34" charset="0"/>
              <a:buChar char="•"/>
              <a:defRPr/>
            </a:pPr>
            <a:r>
              <a:rPr lang="en-US" dirty="0" smtClean="0"/>
              <a:t>Finally, we want to write a method to make the turtle go into his shell. Click on turtle in the object tree. Click on the method tab and create a new method named 'hide'</a:t>
            </a:r>
          </a:p>
          <a:p>
            <a:pPr eaLnBrk="1" fontAlgn="auto" hangingPunct="1">
              <a:spcAft>
                <a:spcPts val="0"/>
              </a:spcAft>
              <a:buFont typeface="Arial" pitchFamily="34" charset="0"/>
              <a:buChar char="•"/>
              <a:defRPr/>
            </a:pPr>
            <a:r>
              <a:rPr lang="en-US" dirty="0" smtClean="0"/>
              <a:t>We are going to make all of the turtle's body parts invisible at the same time, except for his shell. </a:t>
            </a:r>
          </a:p>
          <a:p>
            <a:pPr eaLnBrk="1" fontAlgn="auto" hangingPunct="1">
              <a:spcAft>
                <a:spcPts val="0"/>
              </a:spcAft>
              <a:buFont typeface="Arial" pitchFamily="34" charset="0"/>
              <a:buChar char="•"/>
              <a:defRPr/>
            </a:pPr>
            <a:r>
              <a:rPr lang="en-US" dirty="0" smtClean="0"/>
              <a:t>To do this, first drag a 'do together' into the 'hide' method.</a:t>
            </a:r>
          </a:p>
          <a:p>
            <a:pPr eaLnBrk="1" fontAlgn="auto" hangingPunct="1">
              <a:spcAft>
                <a:spcPts val="0"/>
              </a:spcAft>
              <a:buFont typeface="Arial" pitchFamily="34" charset="0"/>
              <a:buChar char="•"/>
              <a:defRPr/>
            </a:pPr>
            <a:endParaRPr lang="en-US" dirty="0" smtClean="0"/>
          </a:p>
        </p:txBody>
      </p:sp>
      <p:sp>
        <p:nvSpPr>
          <p:cNvPr id="19458" name="Title 2"/>
          <p:cNvSpPr>
            <a:spLocks noGrp="1"/>
          </p:cNvSpPr>
          <p:nvPr>
            <p:ph type="title"/>
          </p:nvPr>
        </p:nvSpPr>
        <p:spPr/>
        <p:txBody>
          <a:bodyPr/>
          <a:lstStyle/>
          <a:p>
            <a:pPr eaLnBrk="1" hangingPunct="1"/>
            <a:r>
              <a:rPr lang="en-US" b="1" smtClean="0"/>
              <a:t>Part 2: Properties</a:t>
            </a:r>
            <a:endParaRPr lang="en-US" smtClean="0"/>
          </a:p>
        </p:txBody>
      </p:sp>
    </p:spTree>
    <p:extLst>
      <p:ext uri="{BB962C8B-B14F-4D97-AF65-F5344CB8AC3E}">
        <p14:creationId xmlns:p14="http://schemas.microsoft.com/office/powerpoint/2010/main" val="9221227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smtClean="0"/>
              <a:t>Then, click on the + beside turtle in the object tree. Click on the '</a:t>
            </a:r>
            <a:r>
              <a:rPr lang="en-US" dirty="0" err="1" smtClean="0"/>
              <a:t>backRightLeg</a:t>
            </a:r>
            <a:r>
              <a:rPr lang="en-US" dirty="0" smtClean="0"/>
              <a:t>'.</a:t>
            </a:r>
          </a:p>
          <a:p>
            <a:pPr eaLnBrk="1" fontAlgn="auto" hangingPunct="1">
              <a:spcAft>
                <a:spcPts val="0"/>
              </a:spcAft>
              <a:buFont typeface="Arial" pitchFamily="34" charset="0"/>
              <a:buChar char="•"/>
              <a:defRPr/>
            </a:pPr>
            <a:r>
              <a:rPr lang="en-US" dirty="0" smtClean="0"/>
              <a:t>In the details area: Click on the properties tab. Click on '</a:t>
            </a:r>
            <a:r>
              <a:rPr lang="en-US" dirty="0" err="1" smtClean="0"/>
              <a:t>isShowing</a:t>
            </a:r>
            <a:r>
              <a:rPr lang="en-US" dirty="0" smtClean="0"/>
              <a:t>' and drag it into the 'do together.'</a:t>
            </a:r>
          </a:p>
          <a:p>
            <a:pPr eaLnBrk="1" fontAlgn="auto" hangingPunct="1">
              <a:spcAft>
                <a:spcPts val="0"/>
              </a:spcAft>
              <a:buFont typeface="Arial" pitchFamily="34" charset="0"/>
              <a:buChar char="•"/>
              <a:defRPr/>
            </a:pPr>
            <a:r>
              <a:rPr lang="en-US" dirty="0" smtClean="0"/>
              <a:t>Set the value to false. Click on the 'more' and set duration to 0.1</a:t>
            </a:r>
          </a:p>
          <a:p>
            <a:pPr eaLnBrk="1" fontAlgn="auto" hangingPunct="1">
              <a:spcAft>
                <a:spcPts val="0"/>
              </a:spcAft>
              <a:buFont typeface="Arial" pitchFamily="34" charset="0"/>
              <a:buChar char="•"/>
              <a:defRPr/>
            </a:pPr>
            <a:endParaRPr lang="en-US" dirty="0" smtClean="0"/>
          </a:p>
        </p:txBody>
      </p:sp>
      <p:sp>
        <p:nvSpPr>
          <p:cNvPr id="20482" name="Title 1"/>
          <p:cNvSpPr>
            <a:spLocks noGrp="1"/>
          </p:cNvSpPr>
          <p:nvPr>
            <p:ph type="title"/>
          </p:nvPr>
        </p:nvSpPr>
        <p:spPr/>
        <p:txBody>
          <a:bodyPr>
            <a:normAutofit/>
          </a:bodyPr>
          <a:lstStyle/>
          <a:p>
            <a:pPr eaLnBrk="1" hangingPunct="1"/>
            <a:r>
              <a:rPr lang="en-US" sz="3200" smtClean="0"/>
              <a:t>Creating the turtle.hide method</a:t>
            </a:r>
          </a:p>
        </p:txBody>
      </p:sp>
    </p:spTree>
    <p:extLst>
      <p:ext uri="{BB962C8B-B14F-4D97-AF65-F5344CB8AC3E}">
        <p14:creationId xmlns:p14="http://schemas.microsoft.com/office/powerpoint/2010/main" val="38080871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Content Placeholder 2"/>
          <p:cNvSpPr>
            <a:spLocks noGrp="1"/>
          </p:cNvSpPr>
          <p:nvPr>
            <p:ph idx="1"/>
          </p:nvPr>
        </p:nvSpPr>
        <p:spPr/>
        <p:txBody>
          <a:bodyPr/>
          <a:lstStyle/>
          <a:p>
            <a:pPr eaLnBrk="1" hangingPunct="1"/>
            <a:r>
              <a:rPr lang="en-US" dirty="0" smtClean="0"/>
              <a:t>Do the same thing for each of the body parts by clicking on each of these in the object tree- </a:t>
            </a:r>
            <a:r>
              <a:rPr lang="en-US" dirty="0" err="1" smtClean="0"/>
              <a:t>backLeftLeg</a:t>
            </a:r>
            <a:r>
              <a:rPr lang="en-US" dirty="0" smtClean="0"/>
              <a:t>, </a:t>
            </a:r>
            <a:r>
              <a:rPr lang="en-US" dirty="0" err="1" smtClean="0"/>
              <a:t>frontLeftLeg</a:t>
            </a:r>
            <a:r>
              <a:rPr lang="en-US" dirty="0" smtClean="0"/>
              <a:t>, </a:t>
            </a:r>
            <a:r>
              <a:rPr lang="en-US" dirty="0" err="1" smtClean="0"/>
              <a:t>frontRightLeg</a:t>
            </a:r>
            <a:r>
              <a:rPr lang="en-US" dirty="0" smtClean="0"/>
              <a:t>, tail and head - and dragging the </a:t>
            </a:r>
            <a:r>
              <a:rPr lang="en-US" dirty="0" err="1" smtClean="0"/>
              <a:t>isShowing</a:t>
            </a:r>
            <a:r>
              <a:rPr lang="en-US" dirty="0" smtClean="0"/>
              <a:t> property of each into the </a:t>
            </a:r>
            <a:r>
              <a:rPr lang="en-US" dirty="0" err="1" smtClean="0"/>
              <a:t>turtle.hide</a:t>
            </a:r>
            <a:r>
              <a:rPr lang="en-US" dirty="0" smtClean="0"/>
              <a:t> method. </a:t>
            </a:r>
          </a:p>
          <a:p>
            <a:pPr eaLnBrk="1" hangingPunct="1"/>
            <a:endParaRPr lang="en-US" dirty="0" smtClean="0"/>
          </a:p>
        </p:txBody>
      </p:sp>
      <p:sp>
        <p:nvSpPr>
          <p:cNvPr id="22530" name="Title 1"/>
          <p:cNvSpPr>
            <a:spLocks noGrp="1"/>
          </p:cNvSpPr>
          <p:nvPr>
            <p:ph type="title"/>
          </p:nvPr>
        </p:nvSpPr>
        <p:spPr/>
        <p:txBody>
          <a:bodyPr>
            <a:normAutofit/>
          </a:bodyPr>
          <a:lstStyle/>
          <a:p>
            <a:pPr eaLnBrk="1" hangingPunct="1"/>
            <a:r>
              <a:rPr lang="en-US" sz="3200" smtClean="0"/>
              <a:t>Turtle.hide method (cont 1)</a:t>
            </a:r>
          </a:p>
        </p:txBody>
      </p:sp>
    </p:spTree>
    <p:extLst>
      <p:ext uri="{BB962C8B-B14F-4D97-AF65-F5344CB8AC3E}">
        <p14:creationId xmlns:p14="http://schemas.microsoft.com/office/powerpoint/2010/main" val="28919774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Content Placeholder 2"/>
          <p:cNvSpPr>
            <a:spLocks noGrp="1"/>
          </p:cNvSpPr>
          <p:nvPr>
            <p:ph idx="1"/>
          </p:nvPr>
        </p:nvSpPr>
        <p:spPr/>
        <p:txBody>
          <a:bodyPr/>
          <a:lstStyle/>
          <a:p>
            <a:pPr eaLnBrk="1" hangingPunct="1"/>
            <a:r>
              <a:rPr lang="en-US" dirty="0" smtClean="0"/>
              <a:t>Now drag the </a:t>
            </a:r>
            <a:r>
              <a:rPr lang="en-US" dirty="0" err="1" smtClean="0"/>
              <a:t>turtle.hide</a:t>
            </a:r>
            <a:r>
              <a:rPr lang="en-US" dirty="0" smtClean="0"/>
              <a:t> method into your </a:t>
            </a:r>
            <a:r>
              <a:rPr lang="en-US" dirty="0" err="1" smtClean="0"/>
              <a:t>world.myfirstmethod</a:t>
            </a:r>
            <a:r>
              <a:rPr lang="en-US" dirty="0" smtClean="0"/>
              <a:t> underneath </a:t>
            </a:r>
            <a:r>
              <a:rPr lang="en-US" dirty="0" err="1" smtClean="0"/>
              <a:t>kangaroo.challenge</a:t>
            </a:r>
            <a:r>
              <a:rPr lang="en-US" dirty="0" smtClean="0"/>
              <a:t>. </a:t>
            </a:r>
          </a:p>
          <a:p>
            <a:pPr eaLnBrk="1" hangingPunct="1"/>
            <a:r>
              <a:rPr lang="en-US" dirty="0" smtClean="0"/>
              <a:t>If you want, you can have the kangaroo say something at the end. </a:t>
            </a:r>
          </a:p>
          <a:p>
            <a:pPr eaLnBrk="1" hangingPunct="1"/>
            <a:endParaRPr lang="en-US" dirty="0" smtClean="0"/>
          </a:p>
        </p:txBody>
      </p:sp>
      <p:sp>
        <p:nvSpPr>
          <p:cNvPr id="24578" name="Title 1"/>
          <p:cNvSpPr>
            <a:spLocks noGrp="1"/>
          </p:cNvSpPr>
          <p:nvPr>
            <p:ph type="title"/>
          </p:nvPr>
        </p:nvSpPr>
        <p:spPr/>
        <p:txBody>
          <a:bodyPr/>
          <a:lstStyle/>
          <a:p>
            <a:pPr eaLnBrk="1" hangingPunct="1"/>
            <a:r>
              <a:rPr lang="en-US" smtClean="0"/>
              <a:t>Turtle.hide (cont 3)</a:t>
            </a:r>
          </a:p>
        </p:txBody>
      </p:sp>
    </p:spTree>
    <p:extLst>
      <p:ext uri="{BB962C8B-B14F-4D97-AF65-F5344CB8AC3E}">
        <p14:creationId xmlns:p14="http://schemas.microsoft.com/office/powerpoint/2010/main" val="36577184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Content Placeholder 2"/>
          <p:cNvSpPr>
            <a:spLocks noGrp="1"/>
          </p:cNvSpPr>
          <p:nvPr>
            <p:ph idx="1"/>
          </p:nvPr>
        </p:nvSpPr>
        <p:spPr/>
        <p:txBody>
          <a:bodyPr>
            <a:normAutofit/>
          </a:bodyPr>
          <a:lstStyle/>
          <a:p>
            <a:pPr eaLnBrk="1" hangingPunct="1"/>
            <a:r>
              <a:rPr lang="en-US" smtClean="0"/>
              <a:t>If you want to write a method in which an object interacts with another character, you can either write a world-level method or write a class-level method with parameters</a:t>
            </a:r>
          </a:p>
          <a:p>
            <a:pPr eaLnBrk="1" hangingPunct="1"/>
            <a:r>
              <a:rPr lang="en-US" smtClean="0"/>
              <a:t>A class-level method with parameters is a good choice if you want to be able to save your object out so that it can perform your new method in different worlds.</a:t>
            </a:r>
          </a:p>
          <a:p>
            <a:pPr eaLnBrk="1" hangingPunct="1">
              <a:buFont typeface="Arial" charset="0"/>
              <a:buNone/>
            </a:pPr>
            <a:endParaRPr lang="en-US" smtClean="0"/>
          </a:p>
        </p:txBody>
      </p:sp>
      <p:sp>
        <p:nvSpPr>
          <p:cNvPr id="26626" name="Title 1"/>
          <p:cNvSpPr>
            <a:spLocks noGrp="1"/>
          </p:cNvSpPr>
          <p:nvPr>
            <p:ph type="title"/>
          </p:nvPr>
        </p:nvSpPr>
        <p:spPr/>
        <p:txBody>
          <a:bodyPr/>
          <a:lstStyle/>
          <a:p>
            <a:pPr eaLnBrk="1" hangingPunct="1"/>
            <a:r>
              <a:rPr lang="en-US" b="1" smtClean="0"/>
              <a:t>Recap</a:t>
            </a:r>
          </a:p>
        </p:txBody>
      </p:sp>
    </p:spTree>
    <p:extLst>
      <p:ext uri="{BB962C8B-B14F-4D97-AF65-F5344CB8AC3E}">
        <p14:creationId xmlns:p14="http://schemas.microsoft.com/office/powerpoint/2010/main" val="7173843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smtClean="0"/>
              <a:t>Keep in mind that parameters are not only used in class-level methods. For example, if you have five characters in your world and you want them to all flip together, you can write one world level method with an object parameter that flips. Then in a do together, call the method for each of the objects in your world.</a:t>
            </a:r>
          </a:p>
          <a:p>
            <a:pPr eaLnBrk="1" fontAlgn="auto" hangingPunct="1">
              <a:spcAft>
                <a:spcPts val="0"/>
              </a:spcAft>
              <a:buFont typeface="Arial" pitchFamily="34" charset="0"/>
              <a:buChar char="•"/>
              <a:defRPr/>
            </a:pPr>
            <a:r>
              <a:rPr lang="en-US" dirty="0" smtClean="0"/>
              <a:t>You can change certain properties of an object while you're writing a method</a:t>
            </a:r>
          </a:p>
          <a:p>
            <a:pPr eaLnBrk="1" fontAlgn="auto" hangingPunct="1">
              <a:spcAft>
                <a:spcPts val="0"/>
              </a:spcAft>
              <a:buFont typeface="Arial" pitchFamily="34" charset="0"/>
              <a:buChar char="•"/>
              <a:defRPr/>
            </a:pPr>
            <a:endParaRPr lang="en-US" dirty="0" smtClean="0"/>
          </a:p>
        </p:txBody>
      </p:sp>
      <p:sp>
        <p:nvSpPr>
          <p:cNvPr id="27650" name="Title 1"/>
          <p:cNvSpPr>
            <a:spLocks noGrp="1"/>
          </p:cNvSpPr>
          <p:nvPr>
            <p:ph type="title"/>
          </p:nvPr>
        </p:nvSpPr>
        <p:spPr/>
        <p:txBody>
          <a:bodyPr/>
          <a:lstStyle/>
          <a:p>
            <a:pPr eaLnBrk="1" hangingPunct="1"/>
            <a:r>
              <a:rPr lang="en-US" b="1" smtClean="0"/>
              <a:t>Recap continued</a:t>
            </a:r>
          </a:p>
        </p:txBody>
      </p:sp>
    </p:spTree>
    <p:extLst>
      <p:ext uri="{BB962C8B-B14F-4D97-AF65-F5344CB8AC3E}">
        <p14:creationId xmlns:p14="http://schemas.microsoft.com/office/powerpoint/2010/main" val="128881815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TotalTime>
  <Words>928</Words>
  <Application>Microsoft Office PowerPoint</Application>
  <PresentationFormat>On-screen Show (4:3)</PresentationFormat>
  <Paragraphs>44</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Concourse</vt:lpstr>
      <vt:lpstr>More Methods</vt:lpstr>
      <vt:lpstr>Part 1: Parameters</vt:lpstr>
      <vt:lpstr>PowerPoint Presentation</vt:lpstr>
      <vt:lpstr>Why use parameters</vt:lpstr>
      <vt:lpstr>An example scenario</vt:lpstr>
      <vt:lpstr>How to create a parameter</vt:lpstr>
      <vt:lpstr>PowerPoint Presentation</vt:lpstr>
      <vt:lpstr>PowerPoint Presentation</vt:lpstr>
      <vt:lpstr>How to call a method that has a parameter</vt:lpstr>
      <vt:lpstr> Testing kangaroo.challenge on another object </vt:lpstr>
      <vt:lpstr>Testing kangaroo.challenge (cont 1)</vt:lpstr>
      <vt:lpstr>Part 2: Properties</vt:lpstr>
      <vt:lpstr>Creating the turtle.hide method</vt:lpstr>
      <vt:lpstr>Turtle.hide method (cont 1)</vt:lpstr>
      <vt:lpstr>Turtle.hide (cont 3)</vt:lpstr>
      <vt:lpstr>Recap</vt:lpstr>
      <vt:lpstr>Recap continued</vt:lpstr>
    </vt:vector>
  </TitlesOfParts>
  <Company>Brown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More Methods</dc:title>
  <dc:creator>Elyse McManus</dc:creator>
  <cp:lastModifiedBy>Elyse McManus</cp:lastModifiedBy>
  <cp:revision>5</cp:revision>
  <dcterms:created xsi:type="dcterms:W3CDTF">2012-06-29T14:58:10Z</dcterms:created>
  <dcterms:modified xsi:type="dcterms:W3CDTF">2012-06-29T15:00:20Z</dcterms:modified>
</cp:coreProperties>
</file>